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1" r:id="rId4"/>
    <p:sldId id="270" r:id="rId5"/>
    <p:sldId id="257" r:id="rId6"/>
    <p:sldId id="277" r:id="rId7"/>
    <p:sldId id="275" r:id="rId8"/>
    <p:sldId id="273" r:id="rId9"/>
    <p:sldId id="274" r:id="rId10"/>
    <p:sldId id="272" r:id="rId11"/>
    <p:sldId id="276" r:id="rId12"/>
    <p:sldId id="278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91"/>
  </p:normalViewPr>
  <p:slideViewPr>
    <p:cSldViewPr snapToGrid="0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18860-BE83-FC2F-D654-736B5D780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4A55DC-5B51-26F2-ABAB-911F0547B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B21B5F-B16E-14D4-5AD9-394CB455C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BDD928-283B-C1DD-DD34-D5E2087F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DE74DF-F7ED-22BC-3B5E-6BD6E955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83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3EDB2-19E1-21DA-686E-6446BAF4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81A21A-D793-308F-3ADD-E7BCB4FAB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0EF1-E403-955D-73B9-A0095EF9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83B7F-0F9B-9946-5A68-8342081F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6A3D9-33B8-100D-40B6-2D3DFA03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81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33365DA-D8FE-CD16-7255-A85B9B531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5D653A-C0ED-1986-0B20-7AD4E12F5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82CEA4-E537-3FBA-5CCD-785DDEB7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5F77FA-9FED-066B-5E4D-C8390E06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83631D-86F9-A024-69CD-B4D94864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54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5CF8F-8C22-4A1E-CAD3-A77B476E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7580A9-6070-70C0-6ECA-C57BBF516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528D15-9CC8-93DE-1194-910CCFDE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F9D335-5676-E7AA-3C2F-2AE7429B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265EB-4C1C-1564-32DA-835D9295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40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C17BA-1D2C-EA9B-DDB1-FACA8B58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EDF1FF-BFBA-5DE1-CA0C-A1F52A527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F0931-0187-DEB7-3166-411B951F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5AFBAB-F4E7-615A-2673-9F264CE9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7264C8-ED79-8184-A2C7-8D61F58A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79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A5C58-A953-B961-3F5A-83870BB8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E0AE48-617B-EBCF-2DE7-69370975A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09B199-B622-D372-9E8E-1653A8CFA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C290CA-A8B1-A59F-3520-34C2EB7C1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3EF33E-F7FA-E3BF-EA80-EEEB3522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C4671B-6C02-847B-6B5E-38018D9CB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61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2895C-D2F0-1A8C-8558-163D144EF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C319BC-E92A-9188-567E-86AAE24F4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1187CD7-A1BD-D0B6-E35B-0D19125C6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C35FD7-A09D-47E9-9209-BB32A6584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ABEB0AE-E25F-4B26-480F-528F4DFF0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F6AA75-07B9-16B8-A64B-AB9BE0A4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A64789-E1B5-F04B-C5C3-CE07AA51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2B51A-7058-0621-C39E-C589D6B0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6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F7796-5494-60DA-AFD1-D345BF9B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D00C9F-E422-5846-C66E-0A3C5D10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F9D12B-8D34-6805-A642-B8431C79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FDE717-C94E-D89A-6E10-EBECFE6B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36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5729FA-BCD7-46F5-5E94-22DCDFFB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23934E-B4B1-5D9A-7621-011FAE76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112068-4C41-8F4F-6FCF-0399FDA4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70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FDBFC-EE4C-9B48-2292-E1A65104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1BC47E-B507-3EF8-5D26-92B7585C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8BE590-E1EB-2318-614B-A9EFDA380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E81965-F2E8-3E87-9128-7B3EF1F5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DD8E50B-DB5E-3DE9-FA9B-E6D5DBB3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96BED0-7EE3-8CB6-B172-315511DB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9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56E13-931C-C7A1-440F-BC8EBED2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9455EE-4474-70CA-2A7C-784743621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8E781E-8E88-F7F5-21D6-3B0B521A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66D396-53ED-47B8-56BB-EE06BDF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F42F02-CFE7-04A9-2CDE-38E46AFA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A90D58D-8751-386A-5EAE-7F4135CA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78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F38F247-6737-286D-A178-E029F0FE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A419DC-0978-EAEC-A615-1300F01D2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BD1E44-1EDF-69B8-D0AB-D57B56E91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A2F1-B8FF-134D-BA6F-D9D03D302E7C}" type="datetimeFigureOut">
              <a:rPr lang="de-DE" smtClean="0"/>
              <a:t>23.08.23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30D03F-95F5-5802-CB1E-14471EC7C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2883B1-781F-DA37-8B8B-87B0FC4B8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FB5F-DAE1-8645-B230-EE9E2E4F40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2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BD3D5F-0BEA-6D24-7320-675CE055F0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Workshop „Erinnerung an die Revolution in einem anti-revolutionären Zeitalter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82AF65-DA2A-F95E-3430-37D62BF3A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70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30421-Не волнуйтесь, пожалуйста, за фанеру... Песков о драпировке Мавзолея Ленина-pic2">
            <a:extLst>
              <a:ext uri="{FF2B5EF4-FFF2-40B4-BE49-F238E27FC236}">
                <a16:creationId xmlns:a16="http://schemas.microsoft.com/office/drawing/2014/main" id="{0BD0C633-8ED1-B051-F6C0-C462341E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6" y="118534"/>
            <a:ext cx="8263467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B82E172-F934-10A9-5962-CE21708905F5}"/>
              </a:ext>
            </a:extLst>
          </p:cNvPr>
          <p:cNvSpPr txBox="1"/>
          <p:nvPr/>
        </p:nvSpPr>
        <p:spPr>
          <a:xfrm>
            <a:off x="3064934" y="6370135"/>
            <a:ext cx="544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Verhülltes Lenin-Mausoleum am 9. Mai 2023 in Moskau </a:t>
            </a:r>
          </a:p>
        </p:txBody>
      </p:sp>
    </p:spTree>
    <p:extLst>
      <p:ext uri="{BB962C8B-B14F-4D97-AF65-F5344CB8AC3E}">
        <p14:creationId xmlns:p14="http://schemas.microsoft.com/office/powerpoint/2010/main" val="239252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creenshot, draußen, Person enthält.&#10;&#10;Automatisch generierte Beschreibung">
            <a:extLst>
              <a:ext uri="{FF2B5EF4-FFF2-40B4-BE49-F238E27FC236}">
                <a16:creationId xmlns:a16="http://schemas.microsoft.com/office/drawing/2014/main" id="{7BE8A127-5034-CFFA-38EA-91C79E04A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616" y="1"/>
            <a:ext cx="8234730" cy="6311900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A1D4B8-30CE-6704-54B3-4F276598AEA7}"/>
              </a:ext>
            </a:extLst>
          </p:cNvPr>
          <p:cNvSpPr txBox="1"/>
          <p:nvPr/>
        </p:nvSpPr>
        <p:spPr>
          <a:xfrm>
            <a:off x="1253067" y="6311900"/>
            <a:ext cx="10659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Februar 2023: 9-Meter langes Georgs-Band kommt mit den russischen Kämpfern aus Donbass in Novosibirsk an.</a:t>
            </a:r>
          </a:p>
        </p:txBody>
      </p:sp>
    </p:spTree>
    <p:extLst>
      <p:ext uri="{BB962C8B-B14F-4D97-AF65-F5344CB8AC3E}">
        <p14:creationId xmlns:p14="http://schemas.microsoft.com/office/powerpoint/2010/main" val="292925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BE2BE62-B840-7FFE-04BD-2B61EB58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464607"/>
            <a:ext cx="10041467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B267A4A-7418-AC3A-6007-5F2543AA816F}"/>
              </a:ext>
            </a:extLst>
          </p:cNvPr>
          <p:cNvSpPr txBox="1"/>
          <p:nvPr/>
        </p:nvSpPr>
        <p:spPr>
          <a:xfrm>
            <a:off x="1591733" y="6316133"/>
            <a:ext cx="526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Dezember 2013, </a:t>
            </a:r>
            <a:r>
              <a:rPr lang="de-DE" dirty="0" err="1"/>
              <a:t>Kyiv</a:t>
            </a:r>
            <a:r>
              <a:rPr lang="de-DE" dirty="0"/>
              <a:t>, Demontage des Lenin-Denkmals</a:t>
            </a:r>
          </a:p>
        </p:txBody>
      </p:sp>
    </p:spTree>
    <p:extLst>
      <p:ext uri="{BB962C8B-B14F-4D97-AF65-F5344CB8AC3E}">
        <p14:creationId xmlns:p14="http://schemas.microsoft.com/office/powerpoint/2010/main" val="410307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5801C3-5705-3A7F-8240-601F373B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289300"/>
            <a:ext cx="63500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Ein Bild, das Panzer, Bild, Waffe enthält.&#10;&#10;Automatisch generierte Beschreibung">
            <a:extLst>
              <a:ext uri="{FF2B5EF4-FFF2-40B4-BE49-F238E27FC236}">
                <a16:creationId xmlns:a16="http://schemas.microsoft.com/office/drawing/2014/main" id="{5542C6FA-440A-E18F-E918-4F5D2306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0"/>
            <a:ext cx="7772400" cy="508276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089B649-B8BE-19CF-CAF1-D9756C65A7F9}"/>
              </a:ext>
            </a:extLst>
          </p:cNvPr>
          <p:cNvSpPr txBox="1"/>
          <p:nvPr/>
        </p:nvSpPr>
        <p:spPr>
          <a:xfrm>
            <a:off x="7941733" y="931333"/>
            <a:ext cx="345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Igor </a:t>
            </a:r>
            <a:r>
              <a:rPr lang="de-DE" dirty="0" err="1"/>
              <a:t>Majstrovskij</a:t>
            </a:r>
            <a:r>
              <a:rPr lang="de-DE" dirty="0"/>
              <a:t>. Plakat. 19.8.1991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0B3AAF-F559-B2D4-AB2B-BC941CAEF7BA}"/>
              </a:ext>
            </a:extLst>
          </p:cNvPr>
          <p:cNvSpPr txBox="1"/>
          <p:nvPr/>
        </p:nvSpPr>
        <p:spPr>
          <a:xfrm>
            <a:off x="1405467" y="6283651"/>
            <a:ext cx="403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Lenin-Mausoleum als Schneeball verhüllt</a:t>
            </a:r>
          </a:p>
        </p:txBody>
      </p:sp>
    </p:spTree>
    <p:extLst>
      <p:ext uri="{BB962C8B-B14F-4D97-AF65-F5344CB8AC3E}">
        <p14:creationId xmlns:p14="http://schemas.microsoft.com/office/powerpoint/2010/main" val="170662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draußen, Text, Flagge, Baum enthält.&#10;&#10;Automatisch generierte Beschreibung">
            <a:extLst>
              <a:ext uri="{FF2B5EF4-FFF2-40B4-BE49-F238E27FC236}">
                <a16:creationId xmlns:a16="http://schemas.microsoft.com/office/drawing/2014/main" id="{CB7C7640-D5CB-CB86-55BF-65D3AD701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572" y="0"/>
            <a:ext cx="8264893" cy="545253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A1618DF-1D2F-51D0-222E-0A6D96D04AF6}"/>
              </a:ext>
            </a:extLst>
          </p:cNvPr>
          <p:cNvSpPr txBox="1"/>
          <p:nvPr/>
        </p:nvSpPr>
        <p:spPr>
          <a:xfrm>
            <a:off x="1761067" y="5774267"/>
            <a:ext cx="9481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“Aus Russland mit Liebe“. Inschrift auf dem Körper Gorbatschows: KPSS. Inschriften auf den Füßen: </a:t>
            </a:r>
          </a:p>
          <a:p>
            <a:r>
              <a:rPr lang="de-DE" dirty="0"/>
              <a:t>Baltikum / Russland / Europa. </a:t>
            </a:r>
          </a:p>
          <a:p>
            <a:r>
              <a:rPr lang="de-DE" dirty="0"/>
              <a:t>Moskau, 19.-20. August 1991.</a:t>
            </a:r>
          </a:p>
        </p:txBody>
      </p:sp>
    </p:spTree>
    <p:extLst>
      <p:ext uri="{BB962C8B-B14F-4D97-AF65-F5344CB8AC3E}">
        <p14:creationId xmlns:p14="http://schemas.microsoft.com/office/powerpoint/2010/main" val="103013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1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86" y="0"/>
            <a:ext cx="11329827" cy="574888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97FBC57-704C-7EBD-5490-7A3EF3F052AE}"/>
              </a:ext>
            </a:extLst>
          </p:cNvPr>
          <p:cNvSpPr txBox="1"/>
          <p:nvPr/>
        </p:nvSpPr>
        <p:spPr>
          <a:xfrm>
            <a:off x="626533" y="5825067"/>
            <a:ext cx="525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„Höher die Fahne von Marx, Engels, Lenin und Stalin!“</a:t>
            </a:r>
          </a:p>
          <a:p>
            <a:r>
              <a:rPr lang="de-DE" dirty="0"/>
              <a:t>G. </a:t>
            </a:r>
            <a:r>
              <a:rPr lang="de-DE" dirty="0" err="1"/>
              <a:t>Klucis</a:t>
            </a:r>
            <a:r>
              <a:rPr lang="de-DE" dirty="0"/>
              <a:t>, 1936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CB4E0A19-671C-E443-194A-69994F45C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78" y="186267"/>
            <a:ext cx="7008488" cy="5256366"/>
          </a:xfrm>
          <a:prstGeom prst="rect">
            <a:avLst/>
          </a:prstGeom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263BDB9-BC22-95DF-6058-187E30FD2304}"/>
              </a:ext>
            </a:extLst>
          </p:cNvPr>
          <p:cNvSpPr txBox="1"/>
          <p:nvPr/>
        </p:nvSpPr>
        <p:spPr>
          <a:xfrm>
            <a:off x="1029274" y="5934670"/>
            <a:ext cx="787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Werbeslogan der Kommunistischen Partei der Russländischen Föderation: 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„Korruption? Nie gehört.“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„KPRF: Erprobte Methoden der Korruptionsbekämpfung“</a:t>
            </a:r>
          </a:p>
        </p:txBody>
      </p:sp>
    </p:spTree>
    <p:extLst>
      <p:ext uri="{BB962C8B-B14F-4D97-AF65-F5344CB8AC3E}">
        <p14:creationId xmlns:p14="http://schemas.microsoft.com/office/powerpoint/2010/main" val="111570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A88F37A-6E65-5200-BD9D-2DD3CAEE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41" y="0"/>
            <a:ext cx="4387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69C9C1E-88CD-72BC-896C-00F4F6605ABF}"/>
              </a:ext>
            </a:extLst>
          </p:cNvPr>
          <p:cNvSpPr txBox="1"/>
          <p:nvPr/>
        </p:nvSpPr>
        <p:spPr>
          <a:xfrm>
            <a:off x="7704668" y="5418667"/>
            <a:ext cx="364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21. August 1991, </a:t>
            </a:r>
            <a:r>
              <a:rPr lang="de-DE" dirty="0" err="1"/>
              <a:t>Kyiv</a:t>
            </a:r>
            <a:r>
              <a:rPr lang="de-DE" dirty="0"/>
              <a:t>. Demontage des Revolutionsdenkmals</a:t>
            </a:r>
          </a:p>
        </p:txBody>
      </p:sp>
    </p:spTree>
    <p:extLst>
      <p:ext uri="{BB962C8B-B14F-4D97-AF65-F5344CB8AC3E}">
        <p14:creationId xmlns:p14="http://schemas.microsoft.com/office/powerpoint/2010/main" val="53732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3334"/>
            <a:ext cx="6050029" cy="4517356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3187" cy="479051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222A922-D3F3-FDA0-9DBE-904979079638}"/>
              </a:ext>
            </a:extLst>
          </p:cNvPr>
          <p:cNvSpPr txBox="1"/>
          <p:nvPr/>
        </p:nvSpPr>
        <p:spPr>
          <a:xfrm>
            <a:off x="650290" y="4790510"/>
            <a:ext cx="375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Lenins Rede in Moskau, 1920, Original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AE04DB6-FB14-9517-1A71-A597527FFC84}"/>
              </a:ext>
            </a:extLst>
          </p:cNvPr>
          <p:cNvSpPr txBox="1"/>
          <p:nvPr/>
        </p:nvSpPr>
        <p:spPr>
          <a:xfrm>
            <a:off x="7789334" y="6350000"/>
            <a:ext cx="20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Retusche nach 1930</a:t>
            </a:r>
          </a:p>
        </p:txBody>
      </p:sp>
    </p:spTree>
    <p:extLst>
      <p:ext uri="{BB962C8B-B14F-4D97-AF65-F5344CB8AC3E}">
        <p14:creationId xmlns:p14="http://schemas.microsoft.com/office/powerpoint/2010/main" val="104278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leidung, Menschliches Gesicht, Mann, Person enthält.&#10;&#10;Automatisch generierte Beschreibung">
            <a:extLst>
              <a:ext uri="{FF2B5EF4-FFF2-40B4-BE49-F238E27FC236}">
                <a16:creationId xmlns:a16="http://schemas.microsoft.com/office/drawing/2014/main" id="{A8809554-5F86-FE2F-7D6B-484A34B98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4328"/>
            <a:ext cx="4275667" cy="5919271"/>
          </a:xfr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7F189B28-13DD-3C02-5318-EB7772444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24" y="24329"/>
            <a:ext cx="4326794" cy="607695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5121E15-7466-BF8C-D10C-DA75EE2DE6E1}"/>
              </a:ext>
            </a:extLst>
          </p:cNvPr>
          <p:cNvSpPr txBox="1"/>
          <p:nvPr/>
        </p:nvSpPr>
        <p:spPr>
          <a:xfrm>
            <a:off x="397934" y="6333066"/>
            <a:ext cx="443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Lev Trotzki vor dem Panzerzug, Frühjahr 1918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51EF26D-A816-22D0-4747-E5750E8F673D}"/>
              </a:ext>
            </a:extLst>
          </p:cNvPr>
          <p:cNvSpPr txBox="1"/>
          <p:nvPr/>
        </p:nvSpPr>
        <p:spPr>
          <a:xfrm>
            <a:off x="7547451" y="6333066"/>
            <a:ext cx="23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Tortsky</a:t>
            </a:r>
            <a:r>
              <a:rPr lang="de-DE" dirty="0"/>
              <a:t>. Filmserie 2017.</a:t>
            </a:r>
          </a:p>
        </p:txBody>
      </p:sp>
    </p:spTree>
    <p:extLst>
      <p:ext uri="{BB962C8B-B14F-4D97-AF65-F5344CB8AC3E}">
        <p14:creationId xmlns:p14="http://schemas.microsoft.com/office/powerpoint/2010/main" val="21616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>
            <a:extLst>
              <a:ext uri="{FF2B5EF4-FFF2-40B4-BE49-F238E27FC236}">
                <a16:creationId xmlns:a16="http://schemas.microsoft.com/office/drawing/2014/main" id="{C6CA4B3E-B509-6BA0-CAB1-8B8557E54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63" y="0"/>
            <a:ext cx="8904849" cy="626307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6D973F-5000-DE6E-5425-838D763FA038}"/>
              </a:ext>
            </a:extLst>
          </p:cNvPr>
          <p:cNvSpPr txBox="1"/>
          <p:nvPr/>
        </p:nvSpPr>
        <p:spPr>
          <a:xfrm>
            <a:off x="953217" y="6486413"/>
            <a:ext cx="972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Opfergabe an die Internationale. Karikatur der „Weißen Bewegung“ (Befreiungsarmee </a:t>
            </a:r>
            <a:r>
              <a:rPr lang="de-DE" dirty="0" err="1"/>
              <a:t>Denikins</a:t>
            </a:r>
            <a:r>
              <a:rPr lang="de-DE" dirty="0"/>
              <a:t>, 1918)</a:t>
            </a:r>
          </a:p>
        </p:txBody>
      </p:sp>
    </p:spTree>
    <p:extLst>
      <p:ext uri="{BB962C8B-B14F-4D97-AF65-F5344CB8AC3E}">
        <p14:creationId xmlns:p14="http://schemas.microsoft.com/office/powerpoint/2010/main" val="143807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Macintosh PowerPoint</Application>
  <PresentationFormat>Breitbild</PresentationFormat>
  <Paragraphs>20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Workshop „Erinnerung an die Revolution in einem anti-revolutionären Zeitalter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„Erinnerung an die Revolution in einem anti-revolutionären Zeitalter</dc:title>
  <dc:creator>Ekaterina Makhotina</dc:creator>
  <cp:lastModifiedBy>Ekaterina Makhotina</cp:lastModifiedBy>
  <cp:revision>3</cp:revision>
  <dcterms:created xsi:type="dcterms:W3CDTF">2023-08-22T10:32:49Z</dcterms:created>
  <dcterms:modified xsi:type="dcterms:W3CDTF">2023-08-23T09:29:29Z</dcterms:modified>
</cp:coreProperties>
</file>